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2" r:id="rId7"/>
    <p:sldId id="258" r:id="rId8"/>
    <p:sldId id="263" r:id="rId9"/>
    <p:sldId id="259" r:id="rId10"/>
    <p:sldId id="264" r:id="rId11"/>
    <p:sldId id="260" r:id="rId12"/>
    <p:sldId id="265" r:id="rId13"/>
    <p:sldId id="261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8C727A-AF6C-4939-8513-3C5986465834}" v="5" dt="2024-06-02T06:51:00.6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352" autoAdjust="0"/>
    <p:restoredTop sz="94660"/>
  </p:normalViewPr>
  <p:slideViewPr>
    <p:cSldViewPr snapToGrid="0">
      <p:cViewPr varScale="1">
        <p:scale>
          <a:sx n="81" d="100"/>
          <a:sy n="81" d="100"/>
        </p:scale>
        <p:origin x="5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A18C727A-AF6C-4939-8513-3C5986465834}"/>
    <pc:docChg chg="addSld modSld">
      <pc:chgData name="Bcc Abca" userId="218cc70be08a6819" providerId="LiveId" clId="{A18C727A-AF6C-4939-8513-3C5986465834}" dt="2024-06-02T06:51:00.644" v="4"/>
      <pc:docMkLst>
        <pc:docMk/>
      </pc:docMkLst>
      <pc:sldChg chg="add">
        <pc:chgData name="Bcc Abca" userId="218cc70be08a6819" providerId="LiveId" clId="{A18C727A-AF6C-4939-8513-3C5986465834}" dt="2024-06-02T06:50:54.926" v="0"/>
        <pc:sldMkLst>
          <pc:docMk/>
          <pc:sldMk cId="3649003283" sldId="262"/>
        </pc:sldMkLst>
      </pc:sldChg>
      <pc:sldChg chg="add">
        <pc:chgData name="Bcc Abca" userId="218cc70be08a6819" providerId="LiveId" clId="{A18C727A-AF6C-4939-8513-3C5986465834}" dt="2024-06-02T06:50:55.871" v="1"/>
        <pc:sldMkLst>
          <pc:docMk/>
          <pc:sldMk cId="1255656924" sldId="263"/>
        </pc:sldMkLst>
      </pc:sldChg>
      <pc:sldChg chg="add">
        <pc:chgData name="Bcc Abca" userId="218cc70be08a6819" providerId="LiveId" clId="{A18C727A-AF6C-4939-8513-3C5986465834}" dt="2024-06-02T06:50:57.018" v="2"/>
        <pc:sldMkLst>
          <pc:docMk/>
          <pc:sldMk cId="3395113323" sldId="264"/>
        </pc:sldMkLst>
      </pc:sldChg>
      <pc:sldChg chg="add">
        <pc:chgData name="Bcc Abca" userId="218cc70be08a6819" providerId="LiveId" clId="{A18C727A-AF6C-4939-8513-3C5986465834}" dt="2024-06-02T06:50:58.365" v="3"/>
        <pc:sldMkLst>
          <pc:docMk/>
          <pc:sldMk cId="1540039635" sldId="265"/>
        </pc:sldMkLst>
      </pc:sldChg>
      <pc:sldChg chg="add">
        <pc:chgData name="Bcc Abca" userId="218cc70be08a6819" providerId="LiveId" clId="{A18C727A-AF6C-4939-8513-3C5986465834}" dt="2024-06-02T06:51:00.644" v="4"/>
        <pc:sldMkLst>
          <pc:docMk/>
          <pc:sldMk cId="1251641649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DF2D2-3540-361D-3657-B9B7EDC56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9C9CF-1900-8E49-B5F6-D3FFD73E3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D092C-DEE0-9E89-ECF4-B006D864D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1C18C-A387-E3D8-BCB7-D6ADD160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3682D-E971-F67E-E156-4D5E845A8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695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0142B-7CC7-C67D-80A2-52D403CCB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3A257D-C4F9-E93B-D660-025227024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5086D-0D19-E639-75DA-53F333B6F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08665-A67F-018F-421D-D89ED3C4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3846C-718B-C585-B0EF-BB46D802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4877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799B44-FB57-81AA-EE40-C88231A4D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B26C7-8BC3-FD25-46B4-EC042FD3B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C293C-0B72-5BDE-0960-859760C72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3AFE-2319-B508-76C6-BBE39BEDA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9B47B-8F71-2A84-50BF-240C9A7F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77828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BCC7B-66A7-953B-B2BD-19EB4294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0BC0F-EE4B-652E-31D1-53038DE5E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A7EC6-9338-4586-04EC-66F54FA0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7D38A-9FC9-E342-325C-7F1B63B21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C2C30-4795-D69C-0BE5-DD88FBC2E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246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CF58-E235-47BB-163D-E86CC0850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803CB4-2026-D552-31A3-E0F20548F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BE4AD-C360-6490-EA63-DFC3005F7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2C6B2-A677-C1E2-D6CE-5E1CC1513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735FD-3BCB-5C1D-709C-52037B7B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9931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032DF-8CCF-7F9D-589D-7582DDF1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18328-2176-1F5F-DBF6-CEF0982A28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B59D4-175E-8638-9235-DF1EA2364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A9BA7-89FB-108C-AC94-0943131F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E7FF96-DBD7-D0A4-CDF0-112FE5AF8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0FF13E-19ED-3E33-D3E8-BAA80629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8807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8C3D9-4DA7-25F5-BA38-5F0B9B6F4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F82E-CC14-3362-73EE-F6EEFF1297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E072E5-7837-E346-67E8-F1733AD31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D5740C-5107-D9A8-8DBE-292212E25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BCE294-388D-DE87-C69C-01AEAFC75A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1D51D4-B523-9579-A633-BB4819F79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693AD-F26C-78C7-A309-A435577F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4F5984-46B0-5DD6-C2C8-93EE93DA2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7434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CEA9-301D-A007-35F4-E737F7947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197309-86B0-2253-F921-CBE6BCEE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88709C-2053-6814-A5ED-EB94CA4AE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B6E37-5927-E2F9-99D2-37CA20EF6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56032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71D704-BC0F-A56C-91B1-5008BBC4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0AD060-A552-0E57-EE52-0DC51997F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4F10-05F9-8010-24F5-86363C7F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1744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7A0B0-DA4B-A8FE-E20B-D803E3274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52C54-47DF-89AA-932C-EBAA4089E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275F9-4B72-F203-9A50-E4893E458F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894362-99BA-9E7D-0428-1E6CAE127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DFE6C-D091-CBE8-7B54-10657ED3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34A3A8-1DB5-B857-9FF8-CF5238E6E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56175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F8D29-4FE7-A412-1CB1-0FD9F2FDE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B5DC6C-22DF-9C90-7EEE-9C80D932F4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776BA-FAC0-03AC-D592-28D155F70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DD68F2-28F9-986B-FE2B-D86BBE73B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D6CBD-EDF0-F987-9D70-E8DC1EDB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68138-89AC-09FB-C1F6-B653FF304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6600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18FDFA-2748-B4D7-DD92-E33BB9E5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8F66D-F636-96FE-A0AC-14A5A8281A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7B92E-165E-FA6C-D7B0-36D206523F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2EAF-7A63-4570-989B-A4B6652E5C6C}" type="datetimeFigureOut">
              <a:rPr lang="en-AE" smtClean="0"/>
              <a:t>2 Jun 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2A31C-811B-24CF-45DC-35638756D5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5951C-2AA3-0741-34EC-3A958A154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BEA19-3E86-4472-ADA5-574AEE39C5F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5019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2332409"/>
            <a:ext cx="10553701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Sthothrangal</a:t>
            </a:r>
            <a:r>
              <a:rPr lang="en-US" sz="4000" b="1" dirty="0"/>
              <a:t> </a:t>
            </a:r>
            <a:r>
              <a:rPr lang="en-US" sz="4000" b="1" dirty="0" err="1"/>
              <a:t>paadi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vaazhthidume</a:t>
            </a:r>
            <a:br>
              <a:rPr lang="en-US" sz="4000" b="1" dirty="0"/>
            </a:br>
            <a:r>
              <a:rPr lang="en-US" sz="4000" b="1" dirty="0" err="1"/>
              <a:t>Devaadhidevane</a:t>
            </a:r>
            <a:r>
              <a:rPr lang="en-US" sz="4000" b="1" dirty="0"/>
              <a:t> </a:t>
            </a:r>
            <a:r>
              <a:rPr lang="en-US" sz="4000" b="1" dirty="0" err="1"/>
              <a:t>raajaadhiraajaave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vaazhthi</a:t>
            </a:r>
            <a:r>
              <a:rPr lang="en-US" sz="4000" b="1" dirty="0"/>
              <a:t> </a:t>
            </a:r>
            <a:r>
              <a:rPr lang="en-US" sz="4000" b="1" dirty="0" err="1"/>
              <a:t>vanangidume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44F43-7D19-D3A8-0AF9-8CDC7EF00BFE}"/>
              </a:ext>
            </a:extLst>
          </p:cNvPr>
          <p:cNvSpPr txBox="1"/>
          <p:nvPr/>
        </p:nvSpPr>
        <p:spPr>
          <a:xfrm>
            <a:off x="609599" y="575388"/>
            <a:ext cx="10306051" cy="194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സ്തോത്രങ്ങള്‍ പാടി ഞാന്‍ വാഴ്ത്തിടുമേ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ദേവാധിദേവനെ രാജാധിരാജാവെ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 വണങ്ങിടുമേ</a:t>
            </a:r>
          </a:p>
        </p:txBody>
      </p:sp>
    </p:spTree>
    <p:extLst>
      <p:ext uri="{BB962C8B-B14F-4D97-AF65-F5344CB8AC3E}">
        <p14:creationId xmlns:p14="http://schemas.microsoft.com/office/powerpoint/2010/main" val="1697524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81" y="2362200"/>
            <a:ext cx="11196638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4900"/>
              </a:lnSpc>
            </a:pPr>
            <a:r>
              <a:rPr lang="en-US" sz="3800" b="1" dirty="0" err="1"/>
              <a:t>Vaakkumaaraatha</a:t>
            </a:r>
            <a:r>
              <a:rPr lang="en-US" sz="3800" b="1" dirty="0"/>
              <a:t> </a:t>
            </a:r>
            <a:r>
              <a:rPr lang="en-US" sz="3800" b="1" dirty="0" err="1"/>
              <a:t>sneham</a:t>
            </a:r>
            <a:r>
              <a:rPr lang="en-US" sz="3800" b="1" dirty="0"/>
              <a:t> </a:t>
            </a:r>
            <a:r>
              <a:rPr lang="en-US" sz="3800" b="1" dirty="0" err="1"/>
              <a:t>thiruvaagdatham</a:t>
            </a:r>
            <a:br>
              <a:rPr lang="en-US" sz="3800" b="1" dirty="0"/>
            </a:br>
            <a:r>
              <a:rPr lang="en-US" sz="3800" b="1" dirty="0" err="1"/>
              <a:t>Thannenne</a:t>
            </a:r>
            <a:r>
              <a:rPr lang="en-US" sz="3800" b="1" dirty="0"/>
              <a:t> </a:t>
            </a:r>
            <a:r>
              <a:rPr lang="en-US" sz="3800" b="1" dirty="0" err="1"/>
              <a:t>nirthum</a:t>
            </a:r>
            <a:r>
              <a:rPr lang="en-US" sz="3800" b="1" dirty="0"/>
              <a:t> </a:t>
            </a:r>
            <a:r>
              <a:rPr lang="en-US" sz="3800" b="1" dirty="0" err="1"/>
              <a:t>sneham</a:t>
            </a:r>
            <a:r>
              <a:rPr lang="en-US" sz="3800" b="1" dirty="0"/>
              <a:t> - </a:t>
            </a:r>
            <a:r>
              <a:rPr lang="en-US" sz="3800" b="1" dirty="0" err="1"/>
              <a:t>Sarvva</a:t>
            </a:r>
            <a:r>
              <a:rPr lang="en-US" sz="3800" b="1" dirty="0"/>
              <a:t> </a:t>
            </a:r>
            <a:r>
              <a:rPr lang="en-US" sz="3800" b="1" dirty="0" err="1"/>
              <a:t>vallabhanaamen</a:t>
            </a:r>
            <a:r>
              <a:rPr lang="en-US" sz="3800" b="1" dirty="0"/>
              <a:t> </a:t>
            </a:r>
            <a:r>
              <a:rPr lang="en-US" sz="3800" b="1" dirty="0" err="1"/>
              <a:t>naadhaa</a:t>
            </a:r>
            <a:r>
              <a:rPr lang="en-US" sz="3800" b="1" dirty="0"/>
              <a:t>! </a:t>
            </a:r>
            <a:r>
              <a:rPr lang="en-US" sz="3800" b="1" dirty="0" err="1"/>
              <a:t>sthothram</a:t>
            </a:r>
            <a:r>
              <a:rPr lang="en-US" sz="3800" b="1" dirty="0"/>
              <a:t> </a:t>
            </a:r>
            <a:r>
              <a:rPr lang="en-US" sz="3800" b="1" dirty="0" err="1"/>
              <a:t>sthuthi</a:t>
            </a:r>
            <a:r>
              <a:rPr lang="en-US" sz="3800" b="1" dirty="0"/>
              <a:t> </a:t>
            </a:r>
            <a:r>
              <a:rPr lang="en-US" sz="3800" b="1" dirty="0" err="1"/>
              <a:t>ninakke</a:t>
            </a:r>
            <a:endParaRPr lang="en-US" sz="3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057D74-53AE-2CE8-728C-500EECFBA04C}"/>
              </a:ext>
            </a:extLst>
          </p:cNvPr>
          <p:cNvSpPr txBox="1"/>
          <p:nvPr/>
        </p:nvSpPr>
        <p:spPr>
          <a:xfrm>
            <a:off x="583406" y="699611"/>
            <a:ext cx="10751344" cy="1936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വാക്കുമാറാത്ത സ്നേഹം തിരുവാഗ്ദത്തം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തന്നെന്നെ നിര്‍ത്തും സ്നേഹം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സര്‍വ്വ വല്ലഭനാമെന്‍ നാഥാ! സ്തോത്രം സ്തുതി നിനക്കേ</a:t>
            </a:r>
          </a:p>
        </p:txBody>
      </p:sp>
    </p:spTree>
    <p:extLst>
      <p:ext uri="{BB962C8B-B14F-4D97-AF65-F5344CB8AC3E}">
        <p14:creationId xmlns:p14="http://schemas.microsoft.com/office/powerpoint/2010/main" val="3651915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2332409"/>
            <a:ext cx="10553701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Sthothrangal</a:t>
            </a:r>
            <a:r>
              <a:rPr lang="en-US" sz="4000" b="1" dirty="0"/>
              <a:t> </a:t>
            </a:r>
            <a:r>
              <a:rPr lang="en-US" sz="4000" b="1" dirty="0" err="1"/>
              <a:t>paadi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vaazhthidume</a:t>
            </a:r>
            <a:br>
              <a:rPr lang="en-US" sz="4000" b="1" dirty="0"/>
            </a:br>
            <a:r>
              <a:rPr lang="en-US" sz="4000" b="1" dirty="0" err="1"/>
              <a:t>Devaadhidevane</a:t>
            </a:r>
            <a:r>
              <a:rPr lang="en-US" sz="4000" b="1" dirty="0"/>
              <a:t> </a:t>
            </a:r>
            <a:r>
              <a:rPr lang="en-US" sz="4000" b="1" dirty="0" err="1"/>
              <a:t>raajaadhiraajaave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vaazhthi</a:t>
            </a:r>
            <a:r>
              <a:rPr lang="en-US" sz="4000" b="1" dirty="0"/>
              <a:t> </a:t>
            </a:r>
            <a:r>
              <a:rPr lang="en-US" sz="4000" b="1" dirty="0" err="1"/>
              <a:t>vanangidume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44F43-7D19-D3A8-0AF9-8CDC7EF00BFE}"/>
              </a:ext>
            </a:extLst>
          </p:cNvPr>
          <p:cNvSpPr txBox="1"/>
          <p:nvPr/>
        </p:nvSpPr>
        <p:spPr>
          <a:xfrm>
            <a:off x="609599" y="575388"/>
            <a:ext cx="10306051" cy="194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സ്തോത്രങ്ങള്‍ പാടി ഞാന്‍ വാഴ്ത്തിടുമേ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ദേവാധിദേവനെ രാജാധിരാജാവെ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 വണങ്ങിടുമേ</a:t>
            </a:r>
          </a:p>
        </p:txBody>
      </p:sp>
    </p:spTree>
    <p:extLst>
      <p:ext uri="{BB962C8B-B14F-4D97-AF65-F5344CB8AC3E}">
        <p14:creationId xmlns:p14="http://schemas.microsoft.com/office/powerpoint/2010/main" val="1251641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242" y="2756895"/>
            <a:ext cx="10899515" cy="2609850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Athbhutha</a:t>
            </a:r>
            <a:r>
              <a:rPr lang="en-US" sz="4000" b="1" dirty="0"/>
              <a:t> </a:t>
            </a:r>
            <a:r>
              <a:rPr lang="en-US" sz="4000" b="1" dirty="0" err="1"/>
              <a:t>nithya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r>
              <a:rPr lang="en-US" sz="4000" b="1" dirty="0"/>
              <a:t> </a:t>
            </a:r>
            <a:r>
              <a:rPr lang="en-US" sz="4000" b="1" dirty="0" err="1"/>
              <a:t>ennil</a:t>
            </a:r>
            <a:r>
              <a:rPr lang="en-US" sz="4000" b="1" dirty="0"/>
              <a:t> </a:t>
            </a:r>
            <a:r>
              <a:rPr lang="en-US" sz="4000" b="1" dirty="0" err="1"/>
              <a:t>Santhatham</a:t>
            </a:r>
            <a:r>
              <a:rPr lang="en-US" sz="4000" b="1" dirty="0"/>
              <a:t> </a:t>
            </a:r>
            <a:r>
              <a:rPr lang="en-US" sz="4000" b="1" dirty="0" err="1"/>
              <a:t>thannidum</a:t>
            </a:r>
            <a:r>
              <a:rPr lang="en-US" sz="4000" b="1" dirty="0"/>
              <a:t> </a:t>
            </a:r>
            <a:r>
              <a:rPr lang="en-US" sz="4000" b="1" dirty="0" err="1"/>
              <a:t>daivasneham</a:t>
            </a:r>
            <a:r>
              <a:rPr lang="en-US" sz="4000" b="1" dirty="0"/>
              <a:t> - </a:t>
            </a:r>
            <a:r>
              <a:rPr lang="en-US" sz="4000" b="1" dirty="0" err="1"/>
              <a:t>Ennum</a:t>
            </a:r>
            <a:r>
              <a:rPr lang="en-US" sz="4000" b="1" dirty="0"/>
              <a:t> </a:t>
            </a:r>
            <a:r>
              <a:rPr lang="en-US" sz="4000" b="1" dirty="0" err="1"/>
              <a:t>maaraatha</a:t>
            </a:r>
            <a:r>
              <a:rPr lang="en-US" sz="4000" b="1" dirty="0"/>
              <a:t> </a:t>
            </a:r>
            <a:r>
              <a:rPr lang="en-US" sz="4000" b="1" dirty="0" err="1"/>
              <a:t>divya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r>
              <a:rPr lang="en-US" sz="4000" b="1" dirty="0"/>
              <a:t> </a:t>
            </a:r>
            <a:r>
              <a:rPr lang="en-US" sz="4000" b="1" dirty="0" err="1"/>
              <a:t>ennil</a:t>
            </a:r>
            <a:r>
              <a:rPr lang="en-US" sz="4000" b="1" dirty="0"/>
              <a:t> </a:t>
            </a:r>
            <a:r>
              <a:rPr lang="en-US" sz="4000" b="1" dirty="0" err="1"/>
              <a:t>vasikkum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852934-BF62-D6B3-5F4C-0610F5FE8DA8}"/>
              </a:ext>
            </a:extLst>
          </p:cNvPr>
          <p:cNvSpPr txBox="1"/>
          <p:nvPr/>
        </p:nvSpPr>
        <p:spPr>
          <a:xfrm>
            <a:off x="597160" y="490834"/>
            <a:ext cx="10423265" cy="1936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അത്ഭുതനിത്യസ്നേഹം എന്നില്‍ സന്തതം തന്നിടും ദൈവസ്നേഹം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എന്നും മാറാത്ത ദിവ്യ സ്നേഹം എന്നില്‍ വസിക്കും സ്നേഹം</a:t>
            </a:r>
          </a:p>
        </p:txBody>
      </p:sp>
    </p:spTree>
    <p:extLst>
      <p:ext uri="{BB962C8B-B14F-4D97-AF65-F5344CB8AC3E}">
        <p14:creationId xmlns:p14="http://schemas.microsoft.com/office/powerpoint/2010/main" val="337035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2332409"/>
            <a:ext cx="10553701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Sthothrangal</a:t>
            </a:r>
            <a:r>
              <a:rPr lang="en-US" sz="4000" b="1" dirty="0"/>
              <a:t> </a:t>
            </a:r>
            <a:r>
              <a:rPr lang="en-US" sz="4000" b="1" dirty="0" err="1"/>
              <a:t>paadi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vaazhthidume</a:t>
            </a:r>
            <a:br>
              <a:rPr lang="en-US" sz="4000" b="1" dirty="0"/>
            </a:br>
            <a:r>
              <a:rPr lang="en-US" sz="4000" b="1" dirty="0" err="1"/>
              <a:t>Devaadhidevane</a:t>
            </a:r>
            <a:r>
              <a:rPr lang="en-US" sz="4000" b="1" dirty="0"/>
              <a:t> </a:t>
            </a:r>
            <a:r>
              <a:rPr lang="en-US" sz="4000" b="1" dirty="0" err="1"/>
              <a:t>raajaadhiraajaave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vaazhthi</a:t>
            </a:r>
            <a:r>
              <a:rPr lang="en-US" sz="4000" b="1" dirty="0"/>
              <a:t> </a:t>
            </a:r>
            <a:r>
              <a:rPr lang="en-US" sz="4000" b="1" dirty="0" err="1"/>
              <a:t>vanangidume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44F43-7D19-D3A8-0AF9-8CDC7EF00BFE}"/>
              </a:ext>
            </a:extLst>
          </p:cNvPr>
          <p:cNvSpPr txBox="1"/>
          <p:nvPr/>
        </p:nvSpPr>
        <p:spPr>
          <a:xfrm>
            <a:off x="609599" y="575388"/>
            <a:ext cx="10306051" cy="194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സ്തോത്രങ്ങള്‍ പാടി ഞാന്‍ വാഴ്ത്തിടുമേ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ദേവാധിദേവനെ രാജാധിരാജാവെ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 വണങ്ങിടുമേ</a:t>
            </a:r>
          </a:p>
        </p:txBody>
      </p:sp>
    </p:spTree>
    <p:extLst>
      <p:ext uri="{BB962C8B-B14F-4D97-AF65-F5344CB8AC3E}">
        <p14:creationId xmlns:p14="http://schemas.microsoft.com/office/powerpoint/2010/main" val="364900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103" y="2309027"/>
            <a:ext cx="10654396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Jyothiyaay</a:t>
            </a:r>
            <a:r>
              <a:rPr lang="en-US" sz="4000" b="1" dirty="0"/>
              <a:t> </a:t>
            </a:r>
            <a:r>
              <a:rPr lang="en-US" sz="4000" b="1" dirty="0" err="1"/>
              <a:t>kaanum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r>
              <a:rPr lang="en-US" sz="4000" b="1" dirty="0"/>
              <a:t> </a:t>
            </a:r>
            <a:r>
              <a:rPr lang="en-US" sz="4000" b="1" dirty="0" err="1"/>
              <a:t>ullil</a:t>
            </a:r>
            <a:r>
              <a:rPr lang="en-US" sz="4000" b="1" dirty="0"/>
              <a:t> - Jeevan </a:t>
            </a:r>
            <a:r>
              <a:rPr lang="en-US" sz="4000" b="1" dirty="0" err="1"/>
              <a:t>thannu</a:t>
            </a:r>
            <a:r>
              <a:rPr lang="en-US" sz="4000" b="1" dirty="0"/>
              <a:t> </a:t>
            </a:r>
            <a:r>
              <a:rPr lang="en-US" sz="4000" b="1" dirty="0" err="1"/>
              <a:t>enne</a:t>
            </a:r>
            <a:r>
              <a:rPr lang="en-US" sz="4000" b="1" dirty="0"/>
              <a:t> </a:t>
            </a:r>
            <a:r>
              <a:rPr lang="en-US" sz="4000" b="1" dirty="0" err="1"/>
              <a:t>veenda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r>
              <a:rPr lang="en-US" sz="4000" b="1" dirty="0"/>
              <a:t> - </a:t>
            </a:r>
            <a:r>
              <a:rPr lang="en-US" sz="4000" b="1" dirty="0" err="1"/>
              <a:t>Thyaagam</a:t>
            </a:r>
            <a:r>
              <a:rPr lang="en-US" sz="4000" b="1" dirty="0"/>
              <a:t> </a:t>
            </a:r>
            <a:r>
              <a:rPr lang="en-US" sz="4000" b="1" dirty="0" err="1"/>
              <a:t>sahicha</a:t>
            </a:r>
            <a:r>
              <a:rPr lang="en-US" sz="4000" b="1" dirty="0"/>
              <a:t> </a:t>
            </a:r>
            <a:r>
              <a:rPr lang="en-US" sz="4000" b="1" dirty="0" err="1"/>
              <a:t>krooshinsneham</a:t>
            </a:r>
            <a:r>
              <a:rPr lang="en-US" sz="4000" b="1" dirty="0"/>
              <a:t> </a:t>
            </a:r>
            <a:r>
              <a:rPr lang="en-US" sz="4000" b="1" dirty="0" err="1"/>
              <a:t>Divyamadhura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endParaRPr lang="en-US" sz="40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CC32B9-2FAA-1316-7E2D-37C1965C2475}"/>
              </a:ext>
            </a:extLst>
          </p:cNvPr>
          <p:cNvSpPr txBox="1"/>
          <p:nvPr/>
        </p:nvSpPr>
        <p:spPr>
          <a:xfrm>
            <a:off x="585103" y="436517"/>
            <a:ext cx="11554168" cy="1939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ജ്യോതിയായ് കാണും സ്നേഹം ഉള്ളില്‍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ജീവന്‍ തന്നു എന്നെ വീണ്ട സ്നേഹം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ത്യാഗം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സഹിച്ച ക്രൂശിന്‍ സ്നേഹം ദിവ്യമധുര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സ്നേഹം</a:t>
            </a:r>
          </a:p>
        </p:txBody>
      </p:sp>
    </p:spTree>
    <p:extLst>
      <p:ext uri="{BB962C8B-B14F-4D97-AF65-F5344CB8AC3E}">
        <p14:creationId xmlns:p14="http://schemas.microsoft.com/office/powerpoint/2010/main" val="221654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2332409"/>
            <a:ext cx="10553701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Sthothrangal</a:t>
            </a:r>
            <a:r>
              <a:rPr lang="en-US" sz="4000" b="1" dirty="0"/>
              <a:t> </a:t>
            </a:r>
            <a:r>
              <a:rPr lang="en-US" sz="4000" b="1" dirty="0" err="1"/>
              <a:t>paadi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vaazhthidume</a:t>
            </a:r>
            <a:br>
              <a:rPr lang="en-US" sz="4000" b="1" dirty="0"/>
            </a:br>
            <a:r>
              <a:rPr lang="en-US" sz="4000" b="1" dirty="0" err="1"/>
              <a:t>Devaadhidevane</a:t>
            </a:r>
            <a:r>
              <a:rPr lang="en-US" sz="4000" b="1" dirty="0"/>
              <a:t> </a:t>
            </a:r>
            <a:r>
              <a:rPr lang="en-US" sz="4000" b="1" dirty="0" err="1"/>
              <a:t>raajaadhiraajaave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vaazhthi</a:t>
            </a:r>
            <a:r>
              <a:rPr lang="en-US" sz="4000" b="1" dirty="0"/>
              <a:t> </a:t>
            </a:r>
            <a:r>
              <a:rPr lang="en-US" sz="4000" b="1" dirty="0" err="1"/>
              <a:t>vanangidume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44F43-7D19-D3A8-0AF9-8CDC7EF00BFE}"/>
              </a:ext>
            </a:extLst>
          </p:cNvPr>
          <p:cNvSpPr txBox="1"/>
          <p:nvPr/>
        </p:nvSpPr>
        <p:spPr>
          <a:xfrm>
            <a:off x="609599" y="575388"/>
            <a:ext cx="10306051" cy="194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സ്തോത്രങ്ങള്‍ പാടി ഞാന്‍ വാഴ്ത്തിടുമേ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ദേവാധിദേവനെ രാജാധിരാജാവെ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 വണങ്ങിടുമേ</a:t>
            </a:r>
          </a:p>
        </p:txBody>
      </p:sp>
    </p:spTree>
    <p:extLst>
      <p:ext uri="{BB962C8B-B14F-4D97-AF65-F5344CB8AC3E}">
        <p14:creationId xmlns:p14="http://schemas.microsoft.com/office/powerpoint/2010/main" val="125565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738" y="2348671"/>
            <a:ext cx="11303837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Maayalokathin</a:t>
            </a:r>
            <a:r>
              <a:rPr lang="en-US" sz="4000" b="1" dirty="0"/>
              <a:t> </a:t>
            </a:r>
            <a:r>
              <a:rPr lang="en-US" sz="4000" b="1" dirty="0" err="1"/>
              <a:t>moham</a:t>
            </a:r>
            <a:r>
              <a:rPr lang="en-US" sz="4000" b="1" dirty="0"/>
              <a:t> </a:t>
            </a:r>
            <a:r>
              <a:rPr lang="en-US" sz="4000" b="1" dirty="0" err="1"/>
              <a:t>thedi</a:t>
            </a:r>
            <a:r>
              <a:rPr lang="en-US" sz="4000" b="1" dirty="0"/>
              <a:t> - </a:t>
            </a:r>
            <a:r>
              <a:rPr lang="en-US" sz="4000" b="1" dirty="0" err="1"/>
              <a:t>Shaapametta</a:t>
            </a:r>
            <a:r>
              <a:rPr lang="en-US" sz="4000" b="1" dirty="0"/>
              <a:t> </a:t>
            </a:r>
            <a:r>
              <a:rPr lang="en-US" sz="4000" b="1" dirty="0" err="1"/>
              <a:t>enne</a:t>
            </a:r>
            <a:r>
              <a:rPr lang="en-US" sz="4000" b="1" dirty="0"/>
              <a:t> </a:t>
            </a:r>
            <a:r>
              <a:rPr lang="en-US" sz="4000" b="1" dirty="0" err="1"/>
              <a:t>veenda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r>
              <a:rPr lang="en-US" sz="4000" b="1" dirty="0"/>
              <a:t> - </a:t>
            </a:r>
            <a:r>
              <a:rPr lang="en-US" sz="4000" b="1" dirty="0" err="1"/>
              <a:t>Ennethediya</a:t>
            </a:r>
            <a:r>
              <a:rPr lang="en-US" sz="4000" b="1" dirty="0"/>
              <a:t> </a:t>
            </a:r>
            <a:r>
              <a:rPr lang="en-US" sz="4000" b="1" dirty="0" err="1"/>
              <a:t>divya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ennil</a:t>
            </a:r>
            <a:r>
              <a:rPr lang="en-US" sz="4000" b="1" dirty="0"/>
              <a:t> </a:t>
            </a:r>
            <a:r>
              <a:rPr lang="en-US" sz="4000" b="1" dirty="0" err="1"/>
              <a:t>perukum</a:t>
            </a:r>
            <a:r>
              <a:rPr lang="en-US" sz="4000" b="1" dirty="0"/>
              <a:t> </a:t>
            </a:r>
            <a:r>
              <a:rPr lang="en-US" sz="4000" b="1" dirty="0" err="1"/>
              <a:t>sneham</a:t>
            </a:r>
            <a:endParaRPr lang="en-US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FE1341-87CE-762D-1465-CAE15CCECDB7}"/>
              </a:ext>
            </a:extLst>
          </p:cNvPr>
          <p:cNvSpPr txBox="1"/>
          <p:nvPr/>
        </p:nvSpPr>
        <p:spPr>
          <a:xfrm>
            <a:off x="650038" y="590461"/>
            <a:ext cx="10658476" cy="1936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മായാലോകത്തിന്‍ മോഹം തേടി ശാപമേറ്റ എന്നെ വീണ്ട സ്നേഹം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എന്നെത്തേടിയ ദിവ്യസ്നേഹം എന്നില്‍ പെരുകും സ്നേഹം</a:t>
            </a:r>
          </a:p>
        </p:txBody>
      </p:sp>
    </p:spTree>
    <p:extLst>
      <p:ext uri="{BB962C8B-B14F-4D97-AF65-F5344CB8AC3E}">
        <p14:creationId xmlns:p14="http://schemas.microsoft.com/office/powerpoint/2010/main" val="417453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2332409"/>
            <a:ext cx="10553701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Sthothrangal</a:t>
            </a:r>
            <a:r>
              <a:rPr lang="en-US" sz="4000" b="1" dirty="0"/>
              <a:t> </a:t>
            </a:r>
            <a:r>
              <a:rPr lang="en-US" sz="4000" b="1" dirty="0" err="1"/>
              <a:t>paadi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vaazhthidume</a:t>
            </a:r>
            <a:br>
              <a:rPr lang="en-US" sz="4000" b="1" dirty="0"/>
            </a:br>
            <a:r>
              <a:rPr lang="en-US" sz="4000" b="1" dirty="0" err="1"/>
              <a:t>Devaadhidevane</a:t>
            </a:r>
            <a:r>
              <a:rPr lang="en-US" sz="4000" b="1" dirty="0"/>
              <a:t> </a:t>
            </a:r>
            <a:r>
              <a:rPr lang="en-US" sz="4000" b="1" dirty="0" err="1"/>
              <a:t>raajaadhiraajaave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vaazhthi</a:t>
            </a:r>
            <a:r>
              <a:rPr lang="en-US" sz="4000" b="1" dirty="0"/>
              <a:t> </a:t>
            </a:r>
            <a:r>
              <a:rPr lang="en-US" sz="4000" b="1" dirty="0" err="1"/>
              <a:t>vanangidume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44F43-7D19-D3A8-0AF9-8CDC7EF00BFE}"/>
              </a:ext>
            </a:extLst>
          </p:cNvPr>
          <p:cNvSpPr txBox="1"/>
          <p:nvPr/>
        </p:nvSpPr>
        <p:spPr>
          <a:xfrm>
            <a:off x="609599" y="575388"/>
            <a:ext cx="10306051" cy="194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സ്തോത്രങ്ങള്‍ പാടി ഞാന്‍ വാഴ്ത്തിടുമേ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ദേവാധിദേവനെ രാജാധിരാജാവെ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 വണങ്ങിടുമേ</a:t>
            </a:r>
          </a:p>
        </p:txBody>
      </p:sp>
    </p:spTree>
    <p:extLst>
      <p:ext uri="{BB962C8B-B14F-4D97-AF65-F5344CB8AC3E}">
        <p14:creationId xmlns:p14="http://schemas.microsoft.com/office/powerpoint/2010/main" val="3395113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605" y="2299857"/>
            <a:ext cx="11113295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3600" b="1" dirty="0" err="1"/>
              <a:t>Jeevanekiya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r>
              <a:rPr lang="en-US" sz="3600" b="1" dirty="0"/>
              <a:t> </a:t>
            </a:r>
            <a:r>
              <a:rPr lang="en-US" sz="3600" b="1" dirty="0" err="1"/>
              <a:t>sarvva</a:t>
            </a:r>
            <a:r>
              <a:rPr lang="en-US" sz="3600" b="1" dirty="0"/>
              <a:t> </a:t>
            </a:r>
            <a:r>
              <a:rPr lang="en-US" sz="3600" b="1" dirty="0" err="1"/>
              <a:t>lokathin</a:t>
            </a:r>
            <a:r>
              <a:rPr lang="en-US" sz="3600" b="1" dirty="0"/>
              <a:t> - </a:t>
            </a:r>
            <a:r>
              <a:rPr lang="en-US" sz="3600" b="1" dirty="0" err="1"/>
              <a:t>Shaapathe</a:t>
            </a:r>
            <a:r>
              <a:rPr lang="en-US" sz="3600" b="1" dirty="0"/>
              <a:t> </a:t>
            </a:r>
            <a:r>
              <a:rPr lang="en-US" sz="3600" b="1" dirty="0" err="1"/>
              <a:t>neekkum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r>
              <a:rPr lang="en-US" sz="3600" b="1" dirty="0"/>
              <a:t> - </a:t>
            </a:r>
            <a:r>
              <a:rPr lang="en-US" sz="3600" b="1" dirty="0" err="1"/>
              <a:t>Jeevashakthiyaam</a:t>
            </a:r>
            <a:r>
              <a:rPr lang="en-US" sz="3600" b="1" dirty="0"/>
              <a:t> </a:t>
            </a:r>
            <a:r>
              <a:rPr lang="en-US" sz="3600" b="1" dirty="0" err="1"/>
              <a:t>krooshin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r>
              <a:rPr lang="en-US" sz="3600" b="1" dirty="0"/>
              <a:t> </a:t>
            </a:r>
            <a:br>
              <a:rPr lang="en-US" sz="3600" b="1" dirty="0"/>
            </a:br>
            <a:r>
              <a:rPr lang="en-US" sz="3600" b="1" dirty="0" err="1"/>
              <a:t>ullam</a:t>
            </a:r>
            <a:r>
              <a:rPr lang="en-US" sz="3600" b="1" dirty="0"/>
              <a:t> </a:t>
            </a:r>
            <a:r>
              <a:rPr lang="en-US" sz="3600" b="1" dirty="0" err="1"/>
              <a:t>kavarum</a:t>
            </a:r>
            <a:r>
              <a:rPr lang="en-US" sz="3600" b="1" dirty="0"/>
              <a:t> </a:t>
            </a:r>
            <a:r>
              <a:rPr lang="en-US" sz="3600" b="1" dirty="0" err="1"/>
              <a:t>sneham</a:t>
            </a:r>
            <a:endParaRPr 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AA1C2C-E04D-A7A3-000B-E03E13AAC96A}"/>
              </a:ext>
            </a:extLst>
          </p:cNvPr>
          <p:cNvSpPr txBox="1"/>
          <p:nvPr/>
        </p:nvSpPr>
        <p:spPr>
          <a:xfrm>
            <a:off x="640555" y="552361"/>
            <a:ext cx="11341895" cy="1936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ജീവനേകിയ സ്നേഹം സര്‍വ്വ-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ലോകത്തിന്‍ ശാപത്തെ നീക്കും സ്നേഹം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ജീവശക്തിയാം ക്രൂശിന്‍ സ്നേഹം ഉള്ളം കവരും സ്നേഹം</a:t>
            </a:r>
          </a:p>
        </p:txBody>
      </p:sp>
    </p:spTree>
    <p:extLst>
      <p:ext uri="{BB962C8B-B14F-4D97-AF65-F5344CB8AC3E}">
        <p14:creationId xmlns:p14="http://schemas.microsoft.com/office/powerpoint/2010/main" val="2654175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7ECE2-3BE8-37FD-A0BB-A337ADE35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2332409"/>
            <a:ext cx="10553701" cy="3415587"/>
          </a:xfrm>
        </p:spPr>
        <p:txBody>
          <a:bodyPr anchor="ctr">
            <a:normAutofit/>
          </a:bodyPr>
          <a:lstStyle/>
          <a:p>
            <a:pPr algn="l">
              <a:lnSpc>
                <a:spcPts val="5000"/>
              </a:lnSpc>
            </a:pPr>
            <a:r>
              <a:rPr lang="en-US" sz="4000" b="1" dirty="0" err="1"/>
              <a:t>Sthothrangal</a:t>
            </a:r>
            <a:r>
              <a:rPr lang="en-US" sz="4000" b="1" dirty="0"/>
              <a:t> </a:t>
            </a:r>
            <a:r>
              <a:rPr lang="en-US" sz="4000" b="1" dirty="0" err="1"/>
              <a:t>paadi</a:t>
            </a:r>
            <a:r>
              <a:rPr lang="en-US" sz="4000" b="1" dirty="0"/>
              <a:t> </a:t>
            </a:r>
            <a:r>
              <a:rPr lang="en-US" sz="4000" b="1" dirty="0" err="1"/>
              <a:t>njaan</a:t>
            </a:r>
            <a:r>
              <a:rPr lang="en-US" sz="4000" b="1" dirty="0"/>
              <a:t> </a:t>
            </a:r>
            <a:r>
              <a:rPr lang="en-US" sz="4000" b="1" dirty="0" err="1"/>
              <a:t>vaazhthidume</a:t>
            </a:r>
            <a:br>
              <a:rPr lang="en-US" sz="4000" b="1" dirty="0"/>
            </a:br>
            <a:r>
              <a:rPr lang="en-US" sz="4000" b="1" dirty="0" err="1"/>
              <a:t>Devaadhidevane</a:t>
            </a:r>
            <a:r>
              <a:rPr lang="en-US" sz="4000" b="1" dirty="0"/>
              <a:t> </a:t>
            </a:r>
            <a:r>
              <a:rPr lang="en-US" sz="4000" b="1" dirty="0" err="1"/>
              <a:t>raajaadhiraajaave</a:t>
            </a:r>
            <a:r>
              <a:rPr lang="en-US" sz="4000" b="1" dirty="0"/>
              <a:t> </a:t>
            </a:r>
            <a:br>
              <a:rPr lang="en-US" sz="4000" b="1" dirty="0"/>
            </a:br>
            <a:r>
              <a:rPr lang="en-US" sz="4000" b="1" dirty="0" err="1"/>
              <a:t>vaazhthi</a:t>
            </a:r>
            <a:r>
              <a:rPr lang="en-US" sz="4000" b="1" dirty="0"/>
              <a:t> </a:t>
            </a:r>
            <a:r>
              <a:rPr lang="en-US" sz="4000" b="1" dirty="0" err="1"/>
              <a:t>vanangidume</a:t>
            </a:r>
            <a:endParaRPr lang="en-AE" sz="4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044F43-7D19-D3A8-0AF9-8CDC7EF00BFE}"/>
              </a:ext>
            </a:extLst>
          </p:cNvPr>
          <p:cNvSpPr txBox="1"/>
          <p:nvPr/>
        </p:nvSpPr>
        <p:spPr>
          <a:xfrm>
            <a:off x="609599" y="575388"/>
            <a:ext cx="10306051" cy="194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സ്തോത്രങ്ങള്‍ പാടി ഞാന്‍ വാഴ്ത്തിടുമേ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ദേവാധിദേവനെ രാജാധിരാജാവെ 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വാഴ്ത്തി വണങ്ങിടുമേ</a:t>
            </a:r>
          </a:p>
        </p:txBody>
      </p:sp>
    </p:spTree>
    <p:extLst>
      <p:ext uri="{BB962C8B-B14F-4D97-AF65-F5344CB8AC3E}">
        <p14:creationId xmlns:p14="http://schemas.microsoft.com/office/powerpoint/2010/main" val="1540039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B069716C0EE04E9B9BFE5CF304AAA3" ma:contentTypeVersion="2" ma:contentTypeDescription="Create a new document." ma:contentTypeScope="" ma:versionID="50c7f20b21558992eec3bee185249a69">
  <xsd:schema xmlns:xsd="http://www.w3.org/2001/XMLSchema" xmlns:xs="http://www.w3.org/2001/XMLSchema" xmlns:p="http://schemas.microsoft.com/office/2006/metadata/properties" xmlns:ns2="d7027104-440d-4d20-a578-e1d0db2aa117" targetNamespace="http://schemas.microsoft.com/office/2006/metadata/properties" ma:root="true" ma:fieldsID="365e03eed7084236436414f3cd00bf76" ns2:_="">
    <xsd:import namespace="d7027104-440d-4d20-a578-e1d0db2aa1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27104-440d-4d20-a578-e1d0db2aa11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226F2B-F4C9-42F5-A8B0-8A6BE283C4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DE1F43-642D-4708-AA61-61F44CB966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027104-440d-4d20-a578-e1d0db2aa1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FB5BB6-A1EB-4819-A890-764974E52793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d7027104-440d-4d20-a578-e1d0db2aa117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256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Sthothrangal paadi njaan vaazhthidume Devaadhidevane raajaadhiraajaave  vaazhthi vanangidume</vt:lpstr>
      <vt:lpstr>Athbhutha nithya sneham ennil Santhatham thannidum daivasneham - Ennum maaraatha divya sneham ennil vasikkum sneham</vt:lpstr>
      <vt:lpstr>Sthothrangal paadi njaan vaazhthidume Devaadhidevane raajaadhiraajaave  vaazhthi vanangidume</vt:lpstr>
      <vt:lpstr>Jyothiyaay kaanum sneham ullil - Jeevan thannu enne veenda sneham - Thyaagam sahicha krooshinsneham Divyamadhura sneham</vt:lpstr>
      <vt:lpstr>Sthothrangal paadi njaan vaazhthidume Devaadhidevane raajaadhiraajaave  vaazhthi vanangidume</vt:lpstr>
      <vt:lpstr>Maayalokathin moham thedi - Shaapametta enne veenda sneham - Ennethediya divya sneham  ennil perukum sneham</vt:lpstr>
      <vt:lpstr>Sthothrangal paadi njaan vaazhthidume Devaadhidevane raajaadhiraajaave  vaazhthi vanangidume</vt:lpstr>
      <vt:lpstr>Jeevanekiya sneham sarvva lokathin - Shaapathe neekkum sneham - Jeevashakthiyaam krooshin sneham  ullam kavarum sneham</vt:lpstr>
      <vt:lpstr>Sthothrangal paadi njaan vaazhthidume Devaadhidevane raajaadhiraajaave  vaazhthi vanangidume</vt:lpstr>
      <vt:lpstr>Vaakkumaaraatha sneham thiruvaagdatham Thannenne nirthum sneham - Sarvva vallabhanaamen naadhaa! sthothram sthuthi ninakke</vt:lpstr>
      <vt:lpstr>Sthothrangal paadi njaan vaazhthidume Devaadhidevane raajaadhiraajaave  vaazhthi vanangidume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സ്തോത്രങ്ങള്‍ പാടി ഞാന്‍ വാഴ്ത്തിടുമേ</dc:title>
  <dc:subject>287</dc:subject>
  <dc:creator>Christie Varghese</dc:creator>
  <cp:keywords>Formatting Pending</cp:keywords>
  <cp:lastModifiedBy>Bcc Abca</cp:lastModifiedBy>
  <cp:revision>3</cp:revision>
  <dcterms:created xsi:type="dcterms:W3CDTF">2022-06-12T08:37:16Z</dcterms:created>
  <dcterms:modified xsi:type="dcterms:W3CDTF">2024-06-02T06:51:04Z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0x010100E1B069716C0EE04E9B9BFE5CF304AAA3</vt:lpwstr>
  </property>
</Properties>
</file>